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7" r:id="rId2"/>
    <p:sldId id="309" r:id="rId3"/>
    <p:sldId id="310" r:id="rId4"/>
    <p:sldId id="311" r:id="rId5"/>
    <p:sldId id="312" r:id="rId6"/>
    <p:sldId id="313" r:id="rId7"/>
    <p:sldId id="314" r:id="rId8"/>
    <p:sldId id="316" r:id="rId9"/>
    <p:sldId id="317" r:id="rId10"/>
    <p:sldId id="279" r:id="rId11"/>
    <p:sldId id="315" r:id="rId12"/>
  </p:sldIdLst>
  <p:sldSz cx="9906000" cy="6858000" type="A4"/>
  <p:notesSz cx="9144000" cy="6858000"/>
  <p:custShowLst>
    <p:custShow name="Custom Show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C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5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1"/>
            </a:lvl1pPr>
            <a:lvl2pPr marL="457159" indent="0" algn="ctr">
              <a:buNone/>
              <a:defRPr sz="2000"/>
            </a:lvl2pPr>
            <a:lvl3pPr marL="914318" indent="0" algn="ctr">
              <a:buNone/>
              <a:defRPr sz="1800"/>
            </a:lvl3pPr>
            <a:lvl4pPr marL="1371478" indent="0" algn="ctr">
              <a:buNone/>
              <a:defRPr sz="1600"/>
            </a:lvl4pPr>
            <a:lvl5pPr marL="1828636" indent="0" algn="ctr">
              <a:buNone/>
              <a:defRPr sz="1600"/>
            </a:lvl5pPr>
            <a:lvl6pPr marL="2285795" indent="0" algn="ctr">
              <a:buNone/>
              <a:defRPr sz="1600"/>
            </a:lvl6pPr>
            <a:lvl7pPr marL="2742955" indent="0" algn="ctr">
              <a:buNone/>
              <a:defRPr sz="1600"/>
            </a:lvl7pPr>
            <a:lvl8pPr marL="3200114" indent="0" algn="ctr">
              <a:buNone/>
              <a:defRPr sz="1600"/>
            </a:lvl8pPr>
            <a:lvl9pPr marL="3657272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9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42"/>
            <a:ext cx="8543925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469"/>
            <a:ext cx="8543925" cy="1500187"/>
          </a:xfrm>
        </p:spPr>
        <p:txBody>
          <a:bodyPr/>
          <a:lstStyle>
            <a:lvl1pPr marL="0" indent="0">
              <a:buNone/>
              <a:defRPr sz="2401">
                <a:solidFill>
                  <a:schemeClr val="tx1"/>
                </a:solidFill>
              </a:defRPr>
            </a:lvl1pPr>
            <a:lvl2pPr marL="4571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4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9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8" indent="0">
              <a:buNone/>
              <a:defRPr sz="1600" b="1"/>
            </a:lvl4pPr>
            <a:lvl5pPr marL="1828636" indent="0">
              <a:buNone/>
              <a:defRPr sz="1600" b="1"/>
            </a:lvl5pPr>
            <a:lvl6pPr marL="2285795" indent="0">
              <a:buNone/>
              <a:defRPr sz="1600" b="1"/>
            </a:lvl6pPr>
            <a:lvl7pPr marL="2742955" indent="0">
              <a:buNone/>
              <a:defRPr sz="1600" b="1"/>
            </a:lvl7pPr>
            <a:lvl8pPr marL="3200114" indent="0">
              <a:buNone/>
              <a:defRPr sz="1600" b="1"/>
            </a:lvl8pPr>
            <a:lvl9pPr marL="365727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5" y="1681164"/>
            <a:ext cx="4211340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8" indent="0">
              <a:buNone/>
              <a:defRPr sz="1600" b="1"/>
            </a:lvl4pPr>
            <a:lvl5pPr marL="1828636" indent="0">
              <a:buNone/>
              <a:defRPr sz="1600" b="1"/>
            </a:lvl5pPr>
            <a:lvl6pPr marL="2285795" indent="0">
              <a:buNone/>
              <a:defRPr sz="1600" b="1"/>
            </a:lvl6pPr>
            <a:lvl7pPr marL="2742955" indent="0">
              <a:buNone/>
              <a:defRPr sz="1600" b="1"/>
            </a:lvl7pPr>
            <a:lvl8pPr marL="3200114" indent="0">
              <a:buNone/>
              <a:defRPr sz="1600" b="1"/>
            </a:lvl8pPr>
            <a:lvl9pPr marL="365727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5" y="2505076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8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6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2" y="987431"/>
            <a:ext cx="501491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9" indent="0">
              <a:buNone/>
              <a:defRPr sz="1400"/>
            </a:lvl2pPr>
            <a:lvl3pPr marL="914318" indent="0">
              <a:buNone/>
              <a:defRPr sz="1200"/>
            </a:lvl3pPr>
            <a:lvl4pPr marL="1371478" indent="0">
              <a:buNone/>
              <a:defRPr sz="1000"/>
            </a:lvl4pPr>
            <a:lvl5pPr marL="1828636" indent="0">
              <a:buNone/>
              <a:defRPr sz="1000"/>
            </a:lvl5pPr>
            <a:lvl6pPr marL="2285795" indent="0">
              <a:buNone/>
              <a:defRPr sz="1000"/>
            </a:lvl6pPr>
            <a:lvl7pPr marL="2742955" indent="0">
              <a:buNone/>
              <a:defRPr sz="1000"/>
            </a:lvl7pPr>
            <a:lvl8pPr marL="3200114" indent="0">
              <a:buNone/>
              <a:defRPr sz="1000"/>
            </a:lvl8pPr>
            <a:lvl9pPr marL="3657272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2" y="987431"/>
            <a:ext cx="5014913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159" indent="0">
              <a:buNone/>
              <a:defRPr sz="2799"/>
            </a:lvl2pPr>
            <a:lvl3pPr marL="914318" indent="0">
              <a:buNone/>
              <a:defRPr sz="2401"/>
            </a:lvl3pPr>
            <a:lvl4pPr marL="1371478" indent="0">
              <a:buNone/>
              <a:defRPr sz="2000"/>
            </a:lvl4pPr>
            <a:lvl5pPr marL="1828636" indent="0">
              <a:buNone/>
              <a:defRPr sz="2000"/>
            </a:lvl5pPr>
            <a:lvl6pPr marL="2285795" indent="0">
              <a:buNone/>
              <a:defRPr sz="2000"/>
            </a:lvl6pPr>
            <a:lvl7pPr marL="2742955" indent="0">
              <a:buNone/>
              <a:defRPr sz="2000"/>
            </a:lvl7pPr>
            <a:lvl8pPr marL="3200114" indent="0">
              <a:buNone/>
              <a:defRPr sz="2000"/>
            </a:lvl8pPr>
            <a:lvl9pPr marL="3657272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9" indent="0">
              <a:buNone/>
              <a:defRPr sz="1400"/>
            </a:lvl2pPr>
            <a:lvl3pPr marL="914318" indent="0">
              <a:buNone/>
              <a:defRPr sz="1200"/>
            </a:lvl3pPr>
            <a:lvl4pPr marL="1371478" indent="0">
              <a:buNone/>
              <a:defRPr sz="1000"/>
            </a:lvl4pPr>
            <a:lvl5pPr marL="1828636" indent="0">
              <a:buNone/>
              <a:defRPr sz="1000"/>
            </a:lvl5pPr>
            <a:lvl6pPr marL="2285795" indent="0">
              <a:buNone/>
              <a:defRPr sz="1000"/>
            </a:lvl6pPr>
            <a:lvl7pPr marL="2742955" indent="0">
              <a:buNone/>
              <a:defRPr sz="1000"/>
            </a:lvl7pPr>
            <a:lvl8pPr marL="3200114" indent="0">
              <a:buNone/>
              <a:defRPr sz="1000"/>
            </a:lvl8pPr>
            <a:lvl9pPr marL="3657272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0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6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1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1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F0545-EFD9-4BF5-BD2B-383F3B7899FE}" type="datetimeFigureOut">
              <a:rPr lang="en-US" smtClean="0"/>
              <a:t>5/2/2021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6" y="6356356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DD7E6-74B5-4C07-A3D0-884F056BA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0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advClick="0" advTm="0">
        <p14:warp dir="in"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31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1" indent="-228581" algn="l" defTabSz="9143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739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8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56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16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5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3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3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1" indent="-228581" algn="l" defTabSz="9143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jp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jpeg"/><Relationship Id="rId7" Type="http://schemas.openxmlformats.org/officeDocument/2006/relationships/image" Target="../media/image2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jp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jpeg"/><Relationship Id="rId7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3.wdp"/><Relationship Id="rId7" Type="http://schemas.openxmlformats.org/officeDocument/2006/relationships/image" Target="../media/image3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7.png"/><Relationship Id="rId4" Type="http://schemas.openxmlformats.org/officeDocument/2006/relationships/image" Target="../media/image32.jpeg"/><Relationship Id="rId9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microsoft.com/office/2007/relationships/hdphoto" Target="../media/hdphoto3.wdp"/><Relationship Id="rId7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jp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057"/>
          <a:stretch/>
        </p:blipFill>
        <p:spPr>
          <a:xfrm flipH="1">
            <a:off x="133026" y="-17088"/>
            <a:ext cx="9671385" cy="676826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6" name="Right Triangle 15"/>
          <p:cNvSpPr/>
          <p:nvPr/>
        </p:nvSpPr>
        <p:spPr>
          <a:xfrm rot="16200000">
            <a:off x="5973902" y="2283280"/>
            <a:ext cx="3037398" cy="4572346"/>
          </a:xfrm>
          <a:custGeom>
            <a:avLst/>
            <a:gdLst>
              <a:gd name="connsiteX0" fmla="*/ 0 w 3037398"/>
              <a:gd name="connsiteY0" fmla="*/ 4500436 h 4500436"/>
              <a:gd name="connsiteX1" fmla="*/ 0 w 3037398"/>
              <a:gd name="connsiteY1" fmla="*/ 0 h 4500436"/>
              <a:gd name="connsiteX2" fmla="*/ 3037398 w 3037398"/>
              <a:gd name="connsiteY2" fmla="*/ 4500436 h 4500436"/>
              <a:gd name="connsiteX3" fmla="*/ 0 w 3037398"/>
              <a:gd name="connsiteY3" fmla="*/ 4500436 h 4500436"/>
              <a:gd name="connsiteX0" fmla="*/ 0 w 3037398"/>
              <a:gd name="connsiteY0" fmla="*/ 4519486 h 4519486"/>
              <a:gd name="connsiteX1" fmla="*/ 9525 w 3037398"/>
              <a:gd name="connsiteY1" fmla="*/ 0 h 4519486"/>
              <a:gd name="connsiteX2" fmla="*/ 3037398 w 3037398"/>
              <a:gd name="connsiteY2" fmla="*/ 4519486 h 4519486"/>
              <a:gd name="connsiteX3" fmla="*/ 0 w 3037398"/>
              <a:gd name="connsiteY3" fmla="*/ 4519486 h 4519486"/>
              <a:gd name="connsiteX0" fmla="*/ 0 w 3037398"/>
              <a:gd name="connsiteY0" fmla="*/ 4529011 h 4529011"/>
              <a:gd name="connsiteX1" fmla="*/ 28575 w 3037398"/>
              <a:gd name="connsiteY1" fmla="*/ 0 h 4529011"/>
              <a:gd name="connsiteX2" fmla="*/ 3037398 w 3037398"/>
              <a:gd name="connsiteY2" fmla="*/ 4529011 h 4529011"/>
              <a:gd name="connsiteX3" fmla="*/ 0 w 3037398"/>
              <a:gd name="connsiteY3" fmla="*/ 4529011 h 4529011"/>
              <a:gd name="connsiteX0" fmla="*/ 0 w 3037398"/>
              <a:gd name="connsiteY0" fmla="*/ 4572345 h 4572345"/>
              <a:gd name="connsiteX1" fmla="*/ 58911 w 3037398"/>
              <a:gd name="connsiteY1" fmla="*/ 0 h 4572345"/>
              <a:gd name="connsiteX2" fmla="*/ 3037398 w 3037398"/>
              <a:gd name="connsiteY2" fmla="*/ 4572345 h 4572345"/>
              <a:gd name="connsiteX3" fmla="*/ 0 w 3037398"/>
              <a:gd name="connsiteY3" fmla="*/ 4572345 h 4572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398" h="4572345">
                <a:moveTo>
                  <a:pt x="0" y="4572345"/>
                </a:moveTo>
                <a:lnTo>
                  <a:pt x="58911" y="0"/>
                </a:lnTo>
                <a:lnTo>
                  <a:pt x="3037398" y="4572345"/>
                </a:lnTo>
                <a:lnTo>
                  <a:pt x="0" y="4572345"/>
                </a:lnTo>
                <a:close/>
              </a:path>
            </a:pathLst>
          </a:custGeom>
          <a:blipFill dpi="0" rotWithShape="1">
            <a:blip r:embed="rId4">
              <a:alphaModFix amt="9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-1242525" y="5414898"/>
            <a:ext cx="6790160" cy="584775"/>
          </a:xfrm>
          <a:prstGeom prst="rect">
            <a:avLst/>
          </a:prstGeom>
          <a:noFill/>
        </p:spPr>
        <p:txBody>
          <a:bodyPr wrap="squar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1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hnschrift SemiBold SemiConden" panose="020B0502040204020203" pitchFamily="34" charset="0"/>
              </a:rPr>
              <a:t>SDL </a:t>
            </a:r>
            <a:r>
              <a:rPr lang="en-US" sz="3100" b="1" dirty="0" smtClean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hnschrift SemiBold SemiConden" panose="020B0502040204020203" pitchFamily="34" charset="0"/>
              </a:rPr>
              <a:t>WORKS</a:t>
            </a:r>
            <a:r>
              <a:rPr lang="en-US" sz="31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sz="1900" b="1" dirty="0" smtClean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ahnschrift SemiBold SemiConden" panose="020B0502040204020203" pitchFamily="34" charset="0"/>
              </a:rPr>
              <a:t>(STEEL STRUCTURE)</a:t>
            </a:r>
            <a:endParaRPr lang="en-US" sz="1900" b="1" dirty="0">
              <a:ln/>
              <a:solidFill>
                <a:schemeClr val="bg1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>
                <a:ln/>
                <a:solidFill>
                  <a:schemeClr val="accent3"/>
                </a:solidFill>
              </a:rPr>
              <a:t>00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256664" y="2914023"/>
            <a:ext cx="3500402" cy="227318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54" y="501861"/>
            <a:ext cx="1440908" cy="56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5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reveal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" b="10011"/>
          <a:stretch/>
        </p:blipFill>
        <p:spPr>
          <a:xfrm>
            <a:off x="1190204" y="532063"/>
            <a:ext cx="8282182" cy="552583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43" y="3038611"/>
            <a:ext cx="4090049" cy="296869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936" y="3038083"/>
            <a:ext cx="4109859" cy="296975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01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8"/>
          <a:stretch/>
        </p:blipFill>
        <p:spPr>
          <a:xfrm>
            <a:off x="5363936" y="540338"/>
            <a:ext cx="4108450" cy="242329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8"/>
          <a:stretch/>
        </p:blipFill>
        <p:spPr>
          <a:xfrm>
            <a:off x="1190204" y="532059"/>
            <a:ext cx="4092089" cy="243104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3906" y="217301"/>
            <a:ext cx="2136034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STEEL COLUMN &amp; BEAM 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68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" b="10011"/>
          <a:stretch/>
        </p:blipFill>
        <p:spPr>
          <a:xfrm>
            <a:off x="1190204" y="532063"/>
            <a:ext cx="8282182" cy="552583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573" y="3073946"/>
            <a:ext cx="3958268" cy="29687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19" y="3073946"/>
            <a:ext cx="3958267" cy="296870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02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70"/>
          <a:stretch/>
        </p:blipFill>
        <p:spPr>
          <a:xfrm>
            <a:off x="1190204" y="540339"/>
            <a:ext cx="3643505" cy="24902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44"/>
          <a:stretch/>
        </p:blipFill>
        <p:spPr>
          <a:xfrm>
            <a:off x="5817842" y="532060"/>
            <a:ext cx="3654544" cy="249852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3906" y="217301"/>
            <a:ext cx="2136034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STEEL COLUMN &amp; BEAM 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3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068" y="1048907"/>
            <a:ext cx="5995763" cy="449682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5" b="7300"/>
          <a:stretch/>
        </p:blipFill>
        <p:spPr>
          <a:xfrm>
            <a:off x="1187903" y="532059"/>
            <a:ext cx="8284483" cy="551905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03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906" y="217301"/>
            <a:ext cx="2136034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STEEL COLUMN &amp; BEAM 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80" y="1790888"/>
            <a:ext cx="4107906" cy="30809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03" y="1790888"/>
            <a:ext cx="4107914" cy="308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2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8" y="532063"/>
            <a:ext cx="8280398" cy="552026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40" y="532064"/>
            <a:ext cx="4069146" cy="3051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40" y="540339"/>
            <a:ext cx="4069146" cy="30518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4" b="8452"/>
          <a:stretch/>
        </p:blipFill>
        <p:spPr>
          <a:xfrm>
            <a:off x="5403240" y="3575956"/>
            <a:ext cx="4069148" cy="24247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3" y="2179366"/>
            <a:ext cx="4152806" cy="311460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04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3906" y="217301"/>
            <a:ext cx="273344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RAFTER &amp; PURLINS STRUCTURE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87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8" y="532063"/>
            <a:ext cx="8280398" cy="552026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" b="2327"/>
          <a:stretch/>
        </p:blipFill>
        <p:spPr>
          <a:xfrm>
            <a:off x="5273430" y="3171790"/>
            <a:ext cx="4198956" cy="29799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0"/>
          <a:stretch/>
        </p:blipFill>
        <p:spPr>
          <a:xfrm>
            <a:off x="1191985" y="3169769"/>
            <a:ext cx="4009633" cy="290498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05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3906" y="217301"/>
            <a:ext cx="273344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RAFTER &amp; PURLINS STRUCTURE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8400"/>
          <a:stretch/>
        </p:blipFill>
        <p:spPr>
          <a:xfrm>
            <a:off x="5272431" y="532058"/>
            <a:ext cx="4199955" cy="25703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7" b="2970"/>
          <a:stretch/>
        </p:blipFill>
        <p:spPr>
          <a:xfrm>
            <a:off x="1191985" y="532058"/>
            <a:ext cx="4009633" cy="257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1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8" y="532063"/>
            <a:ext cx="8280398" cy="552026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8" y="532058"/>
            <a:ext cx="3860061" cy="257337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018" y="3150164"/>
            <a:ext cx="3885274" cy="29139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8" y="3150164"/>
            <a:ext cx="3861328" cy="289599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06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019" y="532059"/>
            <a:ext cx="3894368" cy="257337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83906" y="217301"/>
            <a:ext cx="273344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RAFTER &amp; PURLINS STRUCTURE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42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"/>
                    </a14:imgEffect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02" b="4304"/>
          <a:stretch/>
        </p:blipFill>
        <p:spPr>
          <a:xfrm>
            <a:off x="1191988" y="532059"/>
            <a:ext cx="8280398" cy="550812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/>
          <a:stretch/>
        </p:blipFill>
        <p:spPr>
          <a:xfrm>
            <a:off x="5509101" y="533155"/>
            <a:ext cx="3971446" cy="549169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8"/>
          <a:stretch/>
        </p:blipFill>
        <p:spPr>
          <a:xfrm>
            <a:off x="5509101" y="532060"/>
            <a:ext cx="3971445" cy="282346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" b="2540"/>
          <a:stretch/>
        </p:blipFill>
        <p:spPr>
          <a:xfrm>
            <a:off x="5509101" y="3143248"/>
            <a:ext cx="3971446" cy="284933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74" y="1714499"/>
            <a:ext cx="4232327" cy="317424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" r="6434" b="17770"/>
          <a:stretch/>
        </p:blipFill>
        <p:spPr>
          <a:xfrm>
            <a:off x="1191977" y="1823494"/>
            <a:ext cx="4232324" cy="294526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07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3906" y="217301"/>
            <a:ext cx="2530052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STEEL STAIRCASE EXTERNAL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78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14:gallery dir="l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mph" presetSubtype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"/>
                    </a14:imgEffect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02" b="4304"/>
          <a:stretch/>
        </p:blipFill>
        <p:spPr>
          <a:xfrm>
            <a:off x="1191988" y="532059"/>
            <a:ext cx="8280398" cy="550812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455" y="2818192"/>
            <a:ext cx="4239025" cy="31792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/>
          <a:stretch/>
        </p:blipFill>
        <p:spPr>
          <a:xfrm>
            <a:off x="1191988" y="2818191"/>
            <a:ext cx="3967843" cy="317926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08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3906" y="217301"/>
            <a:ext cx="2530052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STEEL STAIRCASE EXTERNAL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248" y="532059"/>
            <a:ext cx="4185878" cy="313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0" b="10073"/>
          <a:stretch/>
        </p:blipFill>
        <p:spPr>
          <a:xfrm>
            <a:off x="4392388" y="2947306"/>
            <a:ext cx="5072743" cy="30697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3"/>
          <a:stretch/>
        </p:blipFill>
        <p:spPr>
          <a:xfrm>
            <a:off x="1269149" y="1398720"/>
            <a:ext cx="4823120" cy="320811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8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09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4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16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619" y="529970"/>
            <a:ext cx="4332512" cy="324938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83906" y="217301"/>
            <a:ext cx="2228815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WATER TANK STRUCTURE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2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065" y="1398308"/>
            <a:ext cx="4671615" cy="35037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82"/>
          <a:stretch/>
        </p:blipFill>
        <p:spPr>
          <a:xfrm>
            <a:off x="4031255" y="540336"/>
            <a:ext cx="5432429" cy="32316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707" y="2868987"/>
            <a:ext cx="4204977" cy="315373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12950" y="5780867"/>
            <a:ext cx="2305879" cy="241853"/>
          </a:xfrm>
          <a:custGeom>
            <a:avLst/>
            <a:gdLst>
              <a:gd name="connsiteX0" fmla="*/ 0 w 1932167"/>
              <a:gd name="connsiteY0" fmla="*/ 0 h 241854"/>
              <a:gd name="connsiteX1" fmla="*/ 1932167 w 1932167"/>
              <a:gd name="connsiteY1" fmla="*/ 0 h 241854"/>
              <a:gd name="connsiteX2" fmla="*/ 1932167 w 1932167"/>
              <a:gd name="connsiteY2" fmla="*/ 241854 h 241854"/>
              <a:gd name="connsiteX3" fmla="*/ 0 w 1932167"/>
              <a:gd name="connsiteY3" fmla="*/ 241854 h 241854"/>
              <a:gd name="connsiteX4" fmla="*/ 0 w 1932167"/>
              <a:gd name="connsiteY4" fmla="*/ 0 h 241854"/>
              <a:gd name="connsiteX0" fmla="*/ 771277 w 2703444"/>
              <a:gd name="connsiteY0" fmla="*/ 0 h 241854"/>
              <a:gd name="connsiteX1" fmla="*/ 2703444 w 2703444"/>
              <a:gd name="connsiteY1" fmla="*/ 0 h 241854"/>
              <a:gd name="connsiteX2" fmla="*/ 2703444 w 2703444"/>
              <a:gd name="connsiteY2" fmla="*/ 241854 h 241854"/>
              <a:gd name="connsiteX3" fmla="*/ 0 w 2703444"/>
              <a:gd name="connsiteY3" fmla="*/ 210049 h 241854"/>
              <a:gd name="connsiteX4" fmla="*/ 771277 w 2703444"/>
              <a:gd name="connsiteY4" fmla="*/ 0 h 241854"/>
              <a:gd name="connsiteX0" fmla="*/ 477079 w 2409246"/>
              <a:gd name="connsiteY0" fmla="*/ 0 h 241854"/>
              <a:gd name="connsiteX1" fmla="*/ 2409246 w 2409246"/>
              <a:gd name="connsiteY1" fmla="*/ 0 h 241854"/>
              <a:gd name="connsiteX2" fmla="*/ 2409246 w 2409246"/>
              <a:gd name="connsiteY2" fmla="*/ 241854 h 241854"/>
              <a:gd name="connsiteX3" fmla="*/ 0 w 2409246"/>
              <a:gd name="connsiteY3" fmla="*/ 233902 h 241854"/>
              <a:gd name="connsiteX4" fmla="*/ 477079 w 2409246"/>
              <a:gd name="connsiteY4" fmla="*/ 0 h 241854"/>
              <a:gd name="connsiteX0" fmla="*/ 373712 w 2305879"/>
              <a:gd name="connsiteY0" fmla="*/ 0 h 241854"/>
              <a:gd name="connsiteX1" fmla="*/ 2305879 w 2305879"/>
              <a:gd name="connsiteY1" fmla="*/ 0 h 241854"/>
              <a:gd name="connsiteX2" fmla="*/ 2305879 w 2305879"/>
              <a:gd name="connsiteY2" fmla="*/ 241854 h 241854"/>
              <a:gd name="connsiteX3" fmla="*/ 0 w 2305879"/>
              <a:gd name="connsiteY3" fmla="*/ 233902 h 241854"/>
              <a:gd name="connsiteX4" fmla="*/ 373712 w 2305879"/>
              <a:gd name="connsiteY4" fmla="*/ 0 h 24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5879" h="241854">
                <a:moveTo>
                  <a:pt x="373712" y="0"/>
                </a:moveTo>
                <a:lnTo>
                  <a:pt x="2305879" y="0"/>
                </a:lnTo>
                <a:lnTo>
                  <a:pt x="2305879" y="241854"/>
                </a:lnTo>
                <a:lnTo>
                  <a:pt x="0" y="233902"/>
                </a:lnTo>
                <a:lnTo>
                  <a:pt x="37371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" y="5997464"/>
            <a:ext cx="9918828" cy="1542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480551" y="5943600"/>
            <a:ext cx="283651" cy="20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18697" y="5883278"/>
            <a:ext cx="418706" cy="369332"/>
          </a:xfrm>
          <a:prstGeom prst="rect">
            <a:avLst/>
          </a:prstGeom>
          <a:noFill/>
        </p:spPr>
        <p:txBody>
          <a:bodyPr wrap="none" lIns="91441" tIns="45720" rIns="91441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3"/>
                </a:solidFill>
              </a:rPr>
              <a:t>10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Rectangle 31"/>
          <p:cNvSpPr/>
          <p:nvPr/>
        </p:nvSpPr>
        <p:spPr>
          <a:xfrm>
            <a:off x="384187" y="221032"/>
            <a:ext cx="356048" cy="1950181"/>
          </a:xfrm>
          <a:custGeom>
            <a:avLst/>
            <a:gdLst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0 w 356049"/>
              <a:gd name="connsiteY3" fmla="*/ 2354782 h 2354782"/>
              <a:gd name="connsiteX4" fmla="*/ 0 w 356049"/>
              <a:gd name="connsiteY4" fmla="*/ 0 h 2354782"/>
              <a:gd name="connsiteX0" fmla="*/ 0 w 356049"/>
              <a:gd name="connsiteY0" fmla="*/ 0 h 2354782"/>
              <a:gd name="connsiteX1" fmla="*/ 356049 w 356049"/>
              <a:gd name="connsiteY1" fmla="*/ 0 h 2354782"/>
              <a:gd name="connsiteX2" fmla="*/ 356049 w 356049"/>
              <a:gd name="connsiteY2" fmla="*/ 2354782 h 2354782"/>
              <a:gd name="connsiteX3" fmla="*/ 8092 w 356049"/>
              <a:gd name="connsiteY3" fmla="*/ 1958273 h 2354782"/>
              <a:gd name="connsiteX4" fmla="*/ 0 w 356049"/>
              <a:gd name="connsiteY4" fmla="*/ 0 h 235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049" h="2354782">
                <a:moveTo>
                  <a:pt x="0" y="0"/>
                </a:moveTo>
                <a:lnTo>
                  <a:pt x="356049" y="0"/>
                </a:lnTo>
                <a:lnTo>
                  <a:pt x="356049" y="2354782"/>
                </a:lnTo>
                <a:lnTo>
                  <a:pt x="8092" y="1958273"/>
                </a:lnTo>
                <a:cubicBezTo>
                  <a:pt x="5395" y="1305515"/>
                  <a:pt x="2697" y="65275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" y="4"/>
            <a:ext cx="744467" cy="3387634"/>
          </a:xfrm>
          <a:custGeom>
            <a:avLst/>
            <a:gdLst>
              <a:gd name="connsiteX0" fmla="*/ 0 w 744467"/>
              <a:gd name="connsiteY0" fmla="*/ 0 h 3447648"/>
              <a:gd name="connsiteX1" fmla="*/ 744467 w 744467"/>
              <a:gd name="connsiteY1" fmla="*/ 0 h 3447648"/>
              <a:gd name="connsiteX2" fmla="*/ 744467 w 744467"/>
              <a:gd name="connsiteY2" fmla="*/ 514496 h 3447648"/>
              <a:gd name="connsiteX3" fmla="*/ 388418 w 744467"/>
              <a:gd name="connsiteY3" fmla="*/ 514496 h 3447648"/>
              <a:gd name="connsiteX4" fmla="*/ 396510 w 744467"/>
              <a:gd name="connsiteY4" fmla="*/ 2223779 h 3447648"/>
              <a:gd name="connsiteX5" fmla="*/ 744467 w 744467"/>
              <a:gd name="connsiteY5" fmla="*/ 2569873 h 3447648"/>
              <a:gd name="connsiteX6" fmla="*/ 744467 w 744467"/>
              <a:gd name="connsiteY6" fmla="*/ 3447648 h 3447648"/>
              <a:gd name="connsiteX7" fmla="*/ 0 w 744467"/>
              <a:gd name="connsiteY7" fmla="*/ 3447648 h 344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467" h="3447648">
                <a:moveTo>
                  <a:pt x="0" y="0"/>
                </a:moveTo>
                <a:lnTo>
                  <a:pt x="744467" y="0"/>
                </a:lnTo>
                <a:lnTo>
                  <a:pt x="744467" y="514496"/>
                </a:lnTo>
                <a:lnTo>
                  <a:pt x="388418" y="514496"/>
                </a:lnTo>
                <a:cubicBezTo>
                  <a:pt x="391115" y="1084257"/>
                  <a:pt x="393813" y="1654018"/>
                  <a:pt x="396510" y="2223779"/>
                </a:cubicBezTo>
                <a:lnTo>
                  <a:pt x="744467" y="2569873"/>
                </a:lnTo>
                <a:lnTo>
                  <a:pt x="744467" y="3447648"/>
                </a:lnTo>
                <a:lnTo>
                  <a:pt x="0" y="344764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3906" y="217301"/>
            <a:ext cx="2228815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9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WATER TANK STRUCTURE</a:t>
            </a:r>
            <a:endParaRPr lang="en-US" sz="1499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6" y="5370676"/>
            <a:ext cx="1304627" cy="508583"/>
          </a:xfrm>
          <a:prstGeom prst="rect">
            <a:avLst/>
          </a:prstGeom>
        </p:spPr>
      </p:pic>
      <p:sp>
        <p:nvSpPr>
          <p:cNvPr id="22" name="Rectangle 6"/>
          <p:cNvSpPr/>
          <p:nvPr/>
        </p:nvSpPr>
        <p:spPr>
          <a:xfrm>
            <a:off x="160361" y="6151761"/>
            <a:ext cx="4488686" cy="335375"/>
          </a:xfrm>
          <a:custGeom>
            <a:avLst/>
            <a:gdLst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494314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2985430 w 3494314"/>
              <a:gd name="connsiteY2" fmla="*/ 285750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494314"/>
              <a:gd name="connsiteY0" fmla="*/ 0 h 285750"/>
              <a:gd name="connsiteX1" fmla="*/ 3494314 w 3494314"/>
              <a:gd name="connsiteY1" fmla="*/ 0 h 285750"/>
              <a:gd name="connsiteX2" fmla="*/ 3144456 w 3494314"/>
              <a:gd name="connsiteY2" fmla="*/ 269847 h 285750"/>
              <a:gd name="connsiteX3" fmla="*/ 0 w 3494314"/>
              <a:gd name="connsiteY3" fmla="*/ 285750 h 285750"/>
              <a:gd name="connsiteX4" fmla="*/ 0 w 3494314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144456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29486"/>
              <a:gd name="connsiteY0" fmla="*/ 0 h 285750"/>
              <a:gd name="connsiteX1" fmla="*/ 3629486 w 3629486"/>
              <a:gd name="connsiteY1" fmla="*/ 0 h 285750"/>
              <a:gd name="connsiteX2" fmla="*/ 3247823 w 3629486"/>
              <a:gd name="connsiteY2" fmla="*/ 269847 h 285750"/>
              <a:gd name="connsiteX3" fmla="*/ 0 w 3629486"/>
              <a:gd name="connsiteY3" fmla="*/ 285750 h 285750"/>
              <a:gd name="connsiteX4" fmla="*/ 0 w 3629486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47823 w 3644609"/>
              <a:gd name="connsiteY2" fmla="*/ 269847 h 285750"/>
              <a:gd name="connsiteX3" fmla="*/ 0 w 3644609"/>
              <a:gd name="connsiteY3" fmla="*/ 285750 h 285750"/>
              <a:gd name="connsiteX4" fmla="*/ 0 w 3644609"/>
              <a:gd name="connsiteY4" fmla="*/ 0 h 285750"/>
              <a:gd name="connsiteX0" fmla="*/ 0 w 3644609"/>
              <a:gd name="connsiteY0" fmla="*/ 0 h 285750"/>
              <a:gd name="connsiteX1" fmla="*/ 3644609 w 3644609"/>
              <a:gd name="connsiteY1" fmla="*/ 4057 h 285750"/>
              <a:gd name="connsiteX2" fmla="*/ 3259165 w 3644609"/>
              <a:gd name="connsiteY2" fmla="*/ 273905 h 285750"/>
              <a:gd name="connsiteX3" fmla="*/ 0 w 3644609"/>
              <a:gd name="connsiteY3" fmla="*/ 285750 h 285750"/>
              <a:gd name="connsiteX4" fmla="*/ 0 w 3644609"/>
              <a:gd name="connsiteY4" fmla="*/ 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609" h="285750">
                <a:moveTo>
                  <a:pt x="0" y="0"/>
                </a:moveTo>
                <a:lnTo>
                  <a:pt x="3644609" y="4057"/>
                </a:lnTo>
                <a:lnTo>
                  <a:pt x="3259165" y="273905"/>
                </a:lnTo>
                <a:lnTo>
                  <a:pt x="0" y="2857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0365" y="5921958"/>
            <a:ext cx="387089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78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14:gallery dir="l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2519</TotalTime>
  <Words>53</Words>
  <Application>Microsoft Office PowerPoint</Application>
  <PresentationFormat>A4 Paper (210x297 mm)</PresentationFormat>
  <Paragraphs>22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  <vt:variant>
        <vt:lpstr>Custom Shows</vt:lpstr>
      </vt:variant>
      <vt:variant>
        <vt:i4>1</vt:i4>
      </vt:variant>
    </vt:vector>
  </HeadingPairs>
  <TitlesOfParts>
    <vt:vector size="18" baseType="lpstr">
      <vt:lpstr>Arial</vt:lpstr>
      <vt:lpstr>Arial Narrow</vt:lpstr>
      <vt:lpstr>Bahnschrift SemiBold SemiConden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habibur Rahaman</dc:creator>
  <cp:lastModifiedBy>habibur Rahaman</cp:lastModifiedBy>
  <cp:revision>324</cp:revision>
  <dcterms:created xsi:type="dcterms:W3CDTF">2021-03-16T10:23:50Z</dcterms:created>
  <dcterms:modified xsi:type="dcterms:W3CDTF">2021-05-02T09:05:25Z</dcterms:modified>
</cp:coreProperties>
</file>