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41" r:id="rId2"/>
    <p:sldId id="326" r:id="rId3"/>
    <p:sldId id="327" r:id="rId4"/>
    <p:sldId id="328" r:id="rId5"/>
    <p:sldId id="329" r:id="rId6"/>
    <p:sldId id="330" r:id="rId7"/>
    <p:sldId id="331" r:id="rId8"/>
    <p:sldId id="345" r:id="rId9"/>
    <p:sldId id="342" r:id="rId10"/>
    <p:sldId id="347" r:id="rId11"/>
    <p:sldId id="346" r:id="rId12"/>
    <p:sldId id="338" r:id="rId13"/>
    <p:sldId id="340" r:id="rId14"/>
    <p:sldId id="339" r:id="rId15"/>
    <p:sldId id="337" r:id="rId16"/>
  </p:sldIdLst>
  <p:sldSz cx="9906000" cy="6858000" type="A4"/>
  <p:notesSz cx="9144000" cy="6858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1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1"/>
            </a:lvl1pPr>
            <a:lvl2pPr marL="457159" indent="0" algn="ctr">
              <a:buNone/>
              <a:defRPr sz="2000"/>
            </a:lvl2pPr>
            <a:lvl3pPr marL="914318" indent="0" algn="ctr">
              <a:buNone/>
              <a:defRPr sz="1800"/>
            </a:lvl3pPr>
            <a:lvl4pPr marL="1371478" indent="0" algn="ctr">
              <a:buNone/>
              <a:defRPr sz="1600"/>
            </a:lvl4pPr>
            <a:lvl5pPr marL="1828636" indent="0" algn="ctr">
              <a:buNone/>
              <a:defRPr sz="1600"/>
            </a:lvl5pPr>
            <a:lvl6pPr marL="2285795" indent="0" algn="ctr">
              <a:buNone/>
              <a:defRPr sz="1600"/>
            </a:lvl6pPr>
            <a:lvl7pPr marL="2742955" indent="0" algn="ctr">
              <a:buNone/>
              <a:defRPr sz="1600"/>
            </a:lvl7pPr>
            <a:lvl8pPr marL="3200114" indent="0" algn="ctr">
              <a:buNone/>
              <a:defRPr sz="1600"/>
            </a:lvl8pPr>
            <a:lvl9pPr marL="365727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42"/>
            <a:ext cx="8543925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469"/>
            <a:ext cx="8543925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/>
                </a:solidFill>
              </a:defRPr>
            </a:lvl1pPr>
            <a:lvl2pPr marL="4571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4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8" indent="0">
              <a:buNone/>
              <a:defRPr sz="1600" b="1"/>
            </a:lvl4pPr>
            <a:lvl5pPr marL="1828636" indent="0">
              <a:buNone/>
              <a:defRPr sz="1600" b="1"/>
            </a:lvl5pPr>
            <a:lvl6pPr marL="2285795" indent="0">
              <a:buNone/>
              <a:defRPr sz="1600" b="1"/>
            </a:lvl6pPr>
            <a:lvl7pPr marL="2742955" indent="0">
              <a:buNone/>
              <a:defRPr sz="1600" b="1"/>
            </a:lvl7pPr>
            <a:lvl8pPr marL="3200114" indent="0">
              <a:buNone/>
              <a:defRPr sz="1600" b="1"/>
            </a:lvl8pPr>
            <a:lvl9pPr marL="36572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164"/>
            <a:ext cx="4211340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8" indent="0">
              <a:buNone/>
              <a:defRPr sz="1600" b="1"/>
            </a:lvl4pPr>
            <a:lvl5pPr marL="1828636" indent="0">
              <a:buNone/>
              <a:defRPr sz="1600" b="1"/>
            </a:lvl5pPr>
            <a:lvl6pPr marL="2285795" indent="0">
              <a:buNone/>
              <a:defRPr sz="1600" b="1"/>
            </a:lvl6pPr>
            <a:lvl7pPr marL="2742955" indent="0">
              <a:buNone/>
              <a:defRPr sz="1600" b="1"/>
            </a:lvl7pPr>
            <a:lvl8pPr marL="3200114" indent="0">
              <a:buNone/>
              <a:defRPr sz="1600" b="1"/>
            </a:lvl8pPr>
            <a:lvl9pPr marL="36572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5076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8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6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2" y="987431"/>
            <a:ext cx="501491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9" indent="0">
              <a:buNone/>
              <a:defRPr sz="1400"/>
            </a:lvl2pPr>
            <a:lvl3pPr marL="914318" indent="0">
              <a:buNone/>
              <a:defRPr sz="1200"/>
            </a:lvl3pPr>
            <a:lvl4pPr marL="1371478" indent="0">
              <a:buNone/>
              <a:defRPr sz="1000"/>
            </a:lvl4pPr>
            <a:lvl5pPr marL="1828636" indent="0">
              <a:buNone/>
              <a:defRPr sz="1000"/>
            </a:lvl5pPr>
            <a:lvl6pPr marL="2285795" indent="0">
              <a:buNone/>
              <a:defRPr sz="1000"/>
            </a:lvl6pPr>
            <a:lvl7pPr marL="2742955" indent="0">
              <a:buNone/>
              <a:defRPr sz="1000"/>
            </a:lvl7pPr>
            <a:lvl8pPr marL="3200114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2" y="987431"/>
            <a:ext cx="5014913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59" indent="0">
              <a:buNone/>
              <a:defRPr sz="2799"/>
            </a:lvl2pPr>
            <a:lvl3pPr marL="914318" indent="0">
              <a:buNone/>
              <a:defRPr sz="2401"/>
            </a:lvl3pPr>
            <a:lvl4pPr marL="1371478" indent="0">
              <a:buNone/>
              <a:defRPr sz="2000"/>
            </a:lvl4pPr>
            <a:lvl5pPr marL="1828636" indent="0">
              <a:buNone/>
              <a:defRPr sz="2000"/>
            </a:lvl5pPr>
            <a:lvl6pPr marL="2285795" indent="0">
              <a:buNone/>
              <a:defRPr sz="2000"/>
            </a:lvl6pPr>
            <a:lvl7pPr marL="2742955" indent="0">
              <a:buNone/>
              <a:defRPr sz="2000"/>
            </a:lvl7pPr>
            <a:lvl8pPr marL="3200114" indent="0">
              <a:buNone/>
              <a:defRPr sz="2000"/>
            </a:lvl8pPr>
            <a:lvl9pPr marL="365727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9" indent="0">
              <a:buNone/>
              <a:defRPr sz="1400"/>
            </a:lvl2pPr>
            <a:lvl3pPr marL="914318" indent="0">
              <a:buNone/>
              <a:defRPr sz="1200"/>
            </a:lvl3pPr>
            <a:lvl4pPr marL="1371478" indent="0">
              <a:buNone/>
              <a:defRPr sz="1000"/>
            </a:lvl4pPr>
            <a:lvl5pPr marL="1828636" indent="0">
              <a:buNone/>
              <a:defRPr sz="1000"/>
            </a:lvl5pPr>
            <a:lvl6pPr marL="2285795" indent="0">
              <a:buNone/>
              <a:defRPr sz="1000"/>
            </a:lvl6pPr>
            <a:lvl7pPr marL="2742955" indent="0">
              <a:buNone/>
              <a:defRPr sz="1000"/>
            </a:lvl7pPr>
            <a:lvl8pPr marL="3200114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6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1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1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6" y="6356356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1" indent="-228581" algn="l" defTabSz="9143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739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8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6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6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5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3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1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8.png"/><Relationship Id="rId4" Type="http://schemas.openxmlformats.org/officeDocument/2006/relationships/image" Target="../media/image17.jpeg"/><Relationship Id="rId9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11" Type="http://schemas.openxmlformats.org/officeDocument/2006/relationships/image" Target="../media/image32.jpeg"/><Relationship Id="rId5" Type="http://schemas.openxmlformats.org/officeDocument/2006/relationships/image" Target="../media/image28.jpeg"/><Relationship Id="rId10" Type="http://schemas.openxmlformats.org/officeDocument/2006/relationships/image" Target="../media/image31.jpeg"/><Relationship Id="rId4" Type="http://schemas.openxmlformats.org/officeDocument/2006/relationships/image" Target="../media/image27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34.jpeg"/><Relationship Id="rId10" Type="http://schemas.openxmlformats.org/officeDocument/2006/relationships/image" Target="../media/image37.jpeg"/><Relationship Id="rId4" Type="http://schemas.openxmlformats.org/officeDocument/2006/relationships/image" Target="../media/image33.jpeg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microsoft.com/office/2007/relationships/hdphoto" Target="../media/hdphoto4.wdp"/><Relationship Id="rId7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hdphoto" Target="../media/hdphoto5.wdp"/><Relationship Id="rId7" Type="http://schemas.openxmlformats.org/officeDocument/2006/relationships/image" Target="../media/image5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6.wdp"/><Relationship Id="rId7" Type="http://schemas.openxmlformats.org/officeDocument/2006/relationships/image" Target="../media/image2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2.jpeg"/><Relationship Id="rId5" Type="http://schemas.openxmlformats.org/officeDocument/2006/relationships/image" Target="../media/image58.jpeg"/><Relationship Id="rId10" Type="http://schemas.openxmlformats.org/officeDocument/2006/relationships/image" Target="../media/image61.jpeg"/><Relationship Id="rId4" Type="http://schemas.openxmlformats.org/officeDocument/2006/relationships/image" Target="../media/image57.jpeg"/><Relationship Id="rId9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microsoft.com/office/2007/relationships/hdphoto" Target="../media/hdphoto6.wdp"/><Relationship Id="rId7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64.jpg"/><Relationship Id="rId4" Type="http://schemas.openxmlformats.org/officeDocument/2006/relationships/image" Target="../media/image63.jpeg"/><Relationship Id="rId9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70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4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28" b="4098"/>
          <a:stretch/>
        </p:blipFill>
        <p:spPr>
          <a:xfrm>
            <a:off x="145315" y="-25168"/>
            <a:ext cx="9667018" cy="676991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Right Triangle 15"/>
          <p:cNvSpPr/>
          <p:nvPr/>
        </p:nvSpPr>
        <p:spPr>
          <a:xfrm rot="16200000">
            <a:off x="5973902" y="2283280"/>
            <a:ext cx="3037398" cy="4572346"/>
          </a:xfrm>
          <a:custGeom>
            <a:avLst/>
            <a:gdLst>
              <a:gd name="connsiteX0" fmla="*/ 0 w 3037398"/>
              <a:gd name="connsiteY0" fmla="*/ 4500436 h 4500436"/>
              <a:gd name="connsiteX1" fmla="*/ 0 w 3037398"/>
              <a:gd name="connsiteY1" fmla="*/ 0 h 4500436"/>
              <a:gd name="connsiteX2" fmla="*/ 3037398 w 3037398"/>
              <a:gd name="connsiteY2" fmla="*/ 4500436 h 4500436"/>
              <a:gd name="connsiteX3" fmla="*/ 0 w 3037398"/>
              <a:gd name="connsiteY3" fmla="*/ 4500436 h 4500436"/>
              <a:gd name="connsiteX0" fmla="*/ 0 w 3037398"/>
              <a:gd name="connsiteY0" fmla="*/ 4519486 h 4519486"/>
              <a:gd name="connsiteX1" fmla="*/ 9525 w 3037398"/>
              <a:gd name="connsiteY1" fmla="*/ 0 h 4519486"/>
              <a:gd name="connsiteX2" fmla="*/ 3037398 w 3037398"/>
              <a:gd name="connsiteY2" fmla="*/ 4519486 h 4519486"/>
              <a:gd name="connsiteX3" fmla="*/ 0 w 3037398"/>
              <a:gd name="connsiteY3" fmla="*/ 4519486 h 4519486"/>
              <a:gd name="connsiteX0" fmla="*/ 0 w 3037398"/>
              <a:gd name="connsiteY0" fmla="*/ 4529011 h 4529011"/>
              <a:gd name="connsiteX1" fmla="*/ 28575 w 3037398"/>
              <a:gd name="connsiteY1" fmla="*/ 0 h 4529011"/>
              <a:gd name="connsiteX2" fmla="*/ 3037398 w 3037398"/>
              <a:gd name="connsiteY2" fmla="*/ 4529011 h 4529011"/>
              <a:gd name="connsiteX3" fmla="*/ 0 w 3037398"/>
              <a:gd name="connsiteY3" fmla="*/ 4529011 h 4529011"/>
              <a:gd name="connsiteX0" fmla="*/ 0 w 3037398"/>
              <a:gd name="connsiteY0" fmla="*/ 4572345 h 4572345"/>
              <a:gd name="connsiteX1" fmla="*/ 58911 w 3037398"/>
              <a:gd name="connsiteY1" fmla="*/ 0 h 4572345"/>
              <a:gd name="connsiteX2" fmla="*/ 3037398 w 3037398"/>
              <a:gd name="connsiteY2" fmla="*/ 4572345 h 4572345"/>
              <a:gd name="connsiteX3" fmla="*/ 0 w 3037398"/>
              <a:gd name="connsiteY3" fmla="*/ 4572345 h 457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398" h="4572345">
                <a:moveTo>
                  <a:pt x="0" y="4572345"/>
                </a:moveTo>
                <a:lnTo>
                  <a:pt x="58911" y="0"/>
                </a:lnTo>
                <a:lnTo>
                  <a:pt x="3037398" y="4572345"/>
                </a:lnTo>
                <a:lnTo>
                  <a:pt x="0" y="4572345"/>
                </a:lnTo>
                <a:close/>
              </a:path>
            </a:pathLst>
          </a:custGeom>
          <a:blipFill dpi="0" rotWithShape="1">
            <a:blip r:embed="rId4">
              <a:alphaModFix amt="9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/>
                <a:solidFill>
                  <a:schemeClr val="accent3"/>
                </a:solidFill>
              </a:rPr>
              <a:t>00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256664" y="2914023"/>
            <a:ext cx="3500402" cy="227318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4" y="501861"/>
            <a:ext cx="1440908" cy="56171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-1234361" y="5423737"/>
            <a:ext cx="6790160" cy="584775"/>
          </a:xfrm>
          <a:prstGeom prst="rect">
            <a:avLst/>
          </a:prstGeom>
          <a:noFill/>
        </p:spPr>
        <p:txBody>
          <a:bodyPr wrap="squar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100" b="1" dirty="0" smtClean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SDL WORKS </a:t>
            </a:r>
            <a:r>
              <a:rPr lang="en-US" sz="1900" b="1" dirty="0" smtClean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(CIVIL&amp;STRUCTURE)</a:t>
            </a:r>
            <a:endParaRPr lang="en-US" sz="1900" b="1" dirty="0">
              <a:ln/>
              <a:solidFill>
                <a:schemeClr val="bg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9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9"/>
          <a:stretch/>
        </p:blipFill>
        <p:spPr>
          <a:xfrm>
            <a:off x="1191987" y="535531"/>
            <a:ext cx="8280398" cy="552039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1"/>
          <a:stretch/>
        </p:blipFill>
        <p:spPr>
          <a:xfrm>
            <a:off x="7100658" y="535532"/>
            <a:ext cx="2366045" cy="26811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105" y="3330915"/>
            <a:ext cx="3578598" cy="268394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6" y="3330915"/>
            <a:ext cx="3591510" cy="269363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01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3597460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PILLING WORK (PRESTRESSED SPUN PILE) 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6"/>
          <a:stretch/>
        </p:blipFill>
        <p:spPr>
          <a:xfrm>
            <a:off x="1191985" y="546822"/>
            <a:ext cx="2248359" cy="2688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663" y="518566"/>
            <a:ext cx="2688230" cy="358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4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9"/>
          <a:stretch/>
        </p:blipFill>
        <p:spPr>
          <a:xfrm>
            <a:off x="1222756" y="540338"/>
            <a:ext cx="8288563" cy="552583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83" y="3316348"/>
            <a:ext cx="3591762" cy="26794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504" y="3316348"/>
            <a:ext cx="3574815" cy="268111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02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03" y="535455"/>
            <a:ext cx="3585916" cy="268943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504" y="540337"/>
            <a:ext cx="3574815" cy="268111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3906" y="217301"/>
            <a:ext cx="3597460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PILLING WORK (PRESTRESSED SPUN PILE) 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9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526" y="1240293"/>
            <a:ext cx="5471740" cy="41038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09" y="800100"/>
            <a:ext cx="6583087" cy="49373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75" y="1896200"/>
            <a:ext cx="4130719" cy="30980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64" y="1896200"/>
            <a:ext cx="4122404" cy="3091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91" y="2593357"/>
            <a:ext cx="2553077" cy="3404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83" y="2593357"/>
            <a:ext cx="2553238" cy="34043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57" y="540051"/>
            <a:ext cx="2771531" cy="369537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03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83906" y="217301"/>
            <a:ext cx="355738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PILLING WORK (CAST IN-SITU BOARD PILE)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4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3" b="7571"/>
          <a:stretch/>
        </p:blipFill>
        <p:spPr>
          <a:xfrm>
            <a:off x="1191988" y="532059"/>
            <a:ext cx="8288560" cy="553059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22" y="3305014"/>
            <a:ext cx="3600972" cy="270072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17" y="3297355"/>
            <a:ext cx="3589933" cy="269245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04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869149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PILECAP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60" y="540338"/>
            <a:ext cx="3599097" cy="26993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17" y="532055"/>
            <a:ext cx="3589932" cy="269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6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3" b="7571"/>
          <a:stretch/>
        </p:blipFill>
        <p:spPr>
          <a:xfrm>
            <a:off x="1191988" y="532059"/>
            <a:ext cx="8288560" cy="553059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11" y="3307436"/>
            <a:ext cx="3589779" cy="26923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03" y="3299066"/>
            <a:ext cx="3600939" cy="270070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05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869149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PILECAP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647" y="530277"/>
            <a:ext cx="3589780" cy="26923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17" y="529327"/>
            <a:ext cx="3592312" cy="2694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46" y="1740567"/>
            <a:ext cx="4058271" cy="30437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99" y="1740567"/>
            <a:ext cx="4058478" cy="304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0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3" b="7571"/>
          <a:stretch/>
        </p:blipFill>
        <p:spPr>
          <a:xfrm>
            <a:off x="1191988" y="532059"/>
            <a:ext cx="8288560" cy="553059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4" y="3306602"/>
            <a:ext cx="3576414" cy="268231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941" y="3311706"/>
            <a:ext cx="3569608" cy="267720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06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139493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GROUND BEAM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941" y="540337"/>
            <a:ext cx="3569607" cy="26772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54" y="532058"/>
            <a:ext cx="3580644" cy="268548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" b="24531"/>
          <a:stretch/>
        </p:blipFill>
        <p:spPr>
          <a:xfrm>
            <a:off x="3689139" y="2209198"/>
            <a:ext cx="3301061" cy="192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7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3" b="7571"/>
          <a:stretch/>
        </p:blipFill>
        <p:spPr>
          <a:xfrm>
            <a:off x="1188623" y="529700"/>
            <a:ext cx="8288560" cy="553059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453" y="3302301"/>
            <a:ext cx="3607730" cy="27057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55" y="3300075"/>
            <a:ext cx="3596516" cy="269738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07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139493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GROUND BEAM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54" y="529703"/>
            <a:ext cx="3596517" cy="26973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453" y="532773"/>
            <a:ext cx="3607730" cy="270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1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81"/>
          <a:stretch/>
        </p:blipFill>
        <p:spPr>
          <a:xfrm>
            <a:off x="1183822" y="526006"/>
            <a:ext cx="8282841" cy="552373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3318422"/>
            <a:ext cx="3572050" cy="26790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19" y="3307304"/>
            <a:ext cx="3585486" cy="268911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6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08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818" y="523917"/>
            <a:ext cx="3589487" cy="26921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3" y="523917"/>
            <a:ext cx="3572050" cy="26790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83906" y="217301"/>
            <a:ext cx="1903085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GROUND SLAB WORK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17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530" b="1"/>
          <a:stretch/>
        </p:blipFill>
        <p:spPr>
          <a:xfrm>
            <a:off x="1191988" y="532059"/>
            <a:ext cx="8280398" cy="549421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34" y="529797"/>
            <a:ext cx="3584970" cy="2688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36" y="3304127"/>
            <a:ext cx="3582605" cy="2686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36" y="529797"/>
            <a:ext cx="3581650" cy="2686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96" y="3306961"/>
            <a:ext cx="3582607" cy="268695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6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09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3906" y="217301"/>
            <a:ext cx="1903085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GROUND SLAB WORK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4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2"/>
          <a:stretch/>
        </p:blipFill>
        <p:spPr>
          <a:xfrm>
            <a:off x="1181701" y="532064"/>
            <a:ext cx="8294766" cy="549123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9"/>
          <a:stretch/>
        </p:blipFill>
        <p:spPr>
          <a:xfrm>
            <a:off x="5592532" y="3429000"/>
            <a:ext cx="3879851" cy="257294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6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10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5" y="1628772"/>
            <a:ext cx="4327074" cy="3245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535" y="532063"/>
            <a:ext cx="3879848" cy="29098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3906" y="217301"/>
            <a:ext cx="1903085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GROUND SLAB WORK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06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488" b="1"/>
          <a:stretch/>
        </p:blipFill>
        <p:spPr>
          <a:xfrm>
            <a:off x="1190204" y="532059"/>
            <a:ext cx="8290344" cy="550344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97" y="3289659"/>
            <a:ext cx="3610403" cy="2707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124" y="3287513"/>
            <a:ext cx="3613262" cy="2709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98" y="540339"/>
            <a:ext cx="3610402" cy="270780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7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11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124" y="532064"/>
            <a:ext cx="3613261" cy="270994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82" y="1941608"/>
            <a:ext cx="4090199" cy="306764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29" y="1941608"/>
            <a:ext cx="4083742" cy="306280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3906" y="217301"/>
            <a:ext cx="374782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FLOOR SLAB WITH HOLORIB DECKING PLATE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2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488" b="1"/>
          <a:stretch/>
        </p:blipFill>
        <p:spPr>
          <a:xfrm>
            <a:off x="1190204" y="532059"/>
            <a:ext cx="8290344" cy="550344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04" y="3295786"/>
            <a:ext cx="3602232" cy="27016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75" y="3289577"/>
            <a:ext cx="3610511" cy="270788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7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12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75" y="532062"/>
            <a:ext cx="3610512" cy="2707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04" y="540338"/>
            <a:ext cx="3599476" cy="26996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3906" y="217301"/>
            <a:ext cx="374782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FLOOR SLAB WITH HOLORIB DECKING PLATE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46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018" y="1152131"/>
            <a:ext cx="5344886" cy="40086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48" y="756542"/>
            <a:ext cx="6399791" cy="479984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7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13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301" y="1747157"/>
            <a:ext cx="4102085" cy="3076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02" y="1740679"/>
            <a:ext cx="4110719" cy="30830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3906" y="217301"/>
            <a:ext cx="374782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FLOOR SLAB WITH HOLORIB DECKING PLATE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1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190" y="1341732"/>
            <a:ext cx="5022209" cy="37666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516" y="853508"/>
            <a:ext cx="6215555" cy="466166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7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14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98" y="1625178"/>
            <a:ext cx="4116585" cy="30874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01" y="1625178"/>
            <a:ext cx="4116585" cy="30874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3906" y="217301"/>
            <a:ext cx="374782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FLOOR SLAB WITH HOLORIB DECKING PLATE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7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2997</TotalTime>
  <Words>81</Words>
  <Application>Microsoft Office PowerPoint</Application>
  <PresentationFormat>A4 Paper (210x297 mm)</PresentationFormat>
  <Paragraphs>30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Arial</vt:lpstr>
      <vt:lpstr>Arial Narrow</vt:lpstr>
      <vt:lpstr>Bahnschrift SemiBold SemiConden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habibur Rahaman</dc:creator>
  <cp:lastModifiedBy>habibur Rahaman</cp:lastModifiedBy>
  <cp:revision>452</cp:revision>
  <dcterms:created xsi:type="dcterms:W3CDTF">2021-03-16T10:23:50Z</dcterms:created>
  <dcterms:modified xsi:type="dcterms:W3CDTF">2021-05-02T10:08:34Z</dcterms:modified>
</cp:coreProperties>
</file>